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EB9CA-A0A1-47E7-B402-07D8C676FF9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B2C55-73CC-4583-A781-32C406DA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2C55-73CC-4583-A781-32C406DA1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9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9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3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7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3C90-FCBF-4E71-9B2C-B960D319F98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8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6D5E-CDA2-42D6-922D-C84AD98D46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1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8BB-9EAB-4DF8-B580-56DC4D432CB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C154-2BEC-41F1-B46F-4FD3E6A9B62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6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DD9E-48DC-420F-9430-48A4BF5057C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2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2B2C-9FAF-4422-BD7E-4C8ACF17E26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58B1-4C9B-43ED-A37E-26B35DBC4FD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1E4A-F2B7-418B-B61D-1ED3D0F3389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C948-2996-4C79-AC22-85B95E70A2F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1FB3-9553-42DF-8084-F6BE0B124AB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89912"/>
            <a:ext cx="627687" cy="62558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788024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r>
              <a:rPr lang="en-GB" dirty="0">
                <a:solidFill>
                  <a:prstClr val="white"/>
                </a:solidFill>
              </a:rPr>
              <a:t> #</a:t>
            </a:r>
            <a:r>
              <a:rPr lang="en-GB" dirty="0" err="1">
                <a:solidFill>
                  <a:prstClr val="white"/>
                </a:solidFill>
              </a:rPr>
              <a:t>Zoohackathon</a:t>
            </a:r>
            <a:r>
              <a:rPr lang="en-GB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59832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OfficialZSL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440160" y="60334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solidFill>
                <a:prstClr val="white"/>
              </a:solidFill>
            </a:endParaRPr>
          </a:p>
          <a:p>
            <a:pPr algn="ctr"/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USinUK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oohackathon2017.devpost.com/submission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" y="0"/>
            <a:ext cx="457140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79712" y="2092288"/>
            <a:ext cx="5616624" cy="252028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80928"/>
            <a:ext cx="5616624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Hackathon Rules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Mahvash Siddiqui</a:t>
            </a:r>
            <a:endParaRPr lang="en-GB" sz="3600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2123728" y="63093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prstClr val="white"/>
                </a:solidFill>
              </a:rPr>
              <a:t>@</a:t>
            </a:r>
            <a:r>
              <a:rPr lang="en-GB" sz="1800" dirty="0" err="1" smtClean="0">
                <a:solidFill>
                  <a:prstClr val="white"/>
                </a:solidFill>
              </a:rPr>
              <a:t>USAinUK</a:t>
            </a:r>
            <a:endParaRPr lang="en-GB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" y="0"/>
            <a:ext cx="457140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35696" y="548680"/>
            <a:ext cx="6048672" cy="5544616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636912"/>
            <a:ext cx="5616624" cy="128701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5X </a:t>
            </a:r>
            <a:r>
              <a:rPr lang="en-US" sz="2400" dirty="0" smtClean="0"/>
              <a:t>CHALLENGE </a:t>
            </a:r>
            <a:br>
              <a:rPr lang="en-US" sz="2400" dirty="0" smtClean="0"/>
            </a:br>
            <a:r>
              <a:rPr lang="en-US" sz="2400" dirty="0" smtClean="0"/>
              <a:t>STATEMENTS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GLOBAL AND LOCAL PRIZES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48 HOURS – PRESENTATIONS </a:t>
            </a:r>
            <a:r>
              <a:rPr lang="en-US" sz="2400" dirty="0" smtClean="0"/>
              <a:t>2 PM </a:t>
            </a:r>
            <a:r>
              <a:rPr lang="en-US" sz="2400" dirty="0" smtClean="0"/>
              <a:t>SUN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/>
              <a:t>Final Submission at 13:59 (UK time), October 8th.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Register!!! </a:t>
            </a:r>
            <a:r>
              <a:rPr lang="en-US" sz="2400" dirty="0" smtClean="0">
                <a:solidFill>
                  <a:srgbClr val="92D050"/>
                </a:solidFill>
              </a:rPr>
              <a:t>(https</a:t>
            </a:r>
            <a:r>
              <a:rPr lang="en-US" sz="2400" dirty="0">
                <a:solidFill>
                  <a:srgbClr val="92D050"/>
                </a:solidFill>
              </a:rPr>
              <a:t>://zoohackathon2017.devpost.com)</a:t>
            </a:r>
            <a:br>
              <a:rPr lang="en-US" sz="2400" dirty="0">
                <a:solidFill>
                  <a:srgbClr val="92D050"/>
                </a:solidFill>
              </a:rPr>
            </a:b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6" name="Footer Placeholder 2"/>
          <p:cNvSpPr txBox="1">
            <a:spLocks noGrp="1"/>
          </p:cNvSpPr>
          <p:nvPr>
            <p:ph type="ftr" sz="quarter" idx="11"/>
          </p:nvPr>
        </p:nvSpPr>
        <p:spPr>
          <a:xfrm>
            <a:off x="1964432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chemeClr val="bg1"/>
                </a:solidFill>
              </a:rPr>
              <a:t>@</a:t>
            </a:r>
            <a:r>
              <a:rPr lang="en-GB" sz="1800" dirty="0" err="1" smtClean="0">
                <a:solidFill>
                  <a:schemeClr val="bg1"/>
                </a:solidFill>
              </a:rPr>
              <a:t>USAinUK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</a:t>
            </a:r>
            <a:r>
              <a:rPr lang="en-GB" dirty="0" smtClean="0"/>
              <a:t>Guidelines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412776"/>
            <a:ext cx="8229600" cy="463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All submissions must include a</a:t>
            </a:r>
            <a:r>
              <a:rPr lang="en-US" sz="2000" b="1" dirty="0"/>
              <a:t> </a:t>
            </a:r>
            <a:r>
              <a:rPr lang="en-US" sz="2000" b="1" dirty="0" smtClean="0"/>
              <a:t>demonstration </a:t>
            </a:r>
            <a:r>
              <a:rPr lang="en-US" sz="2000" b="1" dirty="0"/>
              <a:t>(e.g. PowerPoint) or other visual digital presentation software of the app/or solution.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  <a:p>
            <a:r>
              <a:rPr lang="en-US" sz="2000" b="1" dirty="0"/>
              <a:t>Presentations should be approximately </a:t>
            </a:r>
            <a:r>
              <a:rPr lang="en-US" sz="2000" b="1" dirty="0" smtClean="0"/>
              <a:t>three </a:t>
            </a:r>
            <a:r>
              <a:rPr lang="en-US" sz="2000" b="1" dirty="0"/>
              <a:t>minutes in length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r>
              <a:rPr lang="en-US" sz="2000" b="1" dirty="0" smtClean="0"/>
              <a:t>Original work of team  (ok to use open source)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Presentations should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Problem </a:t>
            </a:r>
            <a:r>
              <a:rPr lang="en-US" sz="2400" dirty="0"/>
              <a:t>statement your technological product seeks to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Introduction to your product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it 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What resources are needed for the implementation of the product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Ways in which it can be implemented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 real life situation your product will address and the impact of that change on the </a:t>
            </a:r>
            <a:r>
              <a:rPr lang="en-US" sz="2400" dirty="0" smtClean="0"/>
              <a:t>community/city/country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600" dirty="0" smtClean="0"/>
              <a:t>Please submit presentations before judging starts</a:t>
            </a:r>
            <a:r>
              <a:rPr lang="en-US" i="1" dirty="0" smtClean="0"/>
              <a:t>. </a:t>
            </a:r>
          </a:p>
          <a:p>
            <a:pPr marL="0" lvl="1" indent="0">
              <a:buNone/>
            </a:pPr>
            <a:r>
              <a:rPr lang="en-US" sz="2400" dirty="0"/>
              <a:t>Please be ready for two minutes of </a:t>
            </a:r>
            <a:r>
              <a:rPr lang="en-US" sz="2400" dirty="0" err="1"/>
              <a:t>QnA</a:t>
            </a:r>
            <a:r>
              <a:rPr lang="en-US" sz="2400" dirty="0"/>
              <a:t> by Judges and 2 minutes of </a:t>
            </a:r>
            <a:r>
              <a:rPr lang="en-US" sz="2400" dirty="0" err="1"/>
              <a:t>QnA</a:t>
            </a:r>
            <a:r>
              <a:rPr lang="en-US" sz="2400" dirty="0"/>
              <a:t> by others in </a:t>
            </a:r>
            <a:r>
              <a:rPr lang="en-US" sz="2400" dirty="0" err="1"/>
              <a:t>Zoohackathon</a:t>
            </a:r>
            <a:endParaRPr lang="en-US" sz="2400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3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only choose one problem/challenge statement per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recommended that the app run on one of the following platforms: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smtClean="0"/>
              <a:t>iOS </a:t>
            </a:r>
          </a:p>
          <a:p>
            <a:r>
              <a:rPr lang="en-US" dirty="0" smtClean="0"/>
              <a:t>SMS</a:t>
            </a:r>
          </a:p>
          <a:p>
            <a:r>
              <a:rPr lang="en-US" dirty="0" smtClean="0"/>
              <a:t>Windows desk/mobile</a:t>
            </a:r>
          </a:p>
          <a:p>
            <a:r>
              <a:rPr lang="en-US" dirty="0" smtClean="0"/>
              <a:t>Blackberry</a:t>
            </a:r>
          </a:p>
          <a:p>
            <a:r>
              <a:rPr lang="en-US" dirty="0" smtClean="0"/>
              <a:t>Web or mobile Web</a:t>
            </a:r>
          </a:p>
          <a:p>
            <a:r>
              <a:rPr lang="en-US" dirty="0" smtClean="0"/>
              <a:t>Raspberry Pi</a:t>
            </a:r>
          </a:p>
          <a:p>
            <a:r>
              <a:rPr lang="en-US" dirty="0" smtClean="0"/>
              <a:t>Mac desktop</a:t>
            </a:r>
          </a:p>
          <a:p>
            <a:r>
              <a:rPr lang="en-US" dirty="0" smtClean="0"/>
              <a:t>Kindle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GB" dirty="0"/>
              <a:t>Judging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en-US" dirty="0"/>
              <a:t>QUALITY OF IDEA/INNOVATION</a:t>
            </a:r>
          </a:p>
          <a:p>
            <a:r>
              <a:rPr lang="en-US" dirty="0"/>
              <a:t>IMPACT</a:t>
            </a:r>
          </a:p>
          <a:p>
            <a:r>
              <a:rPr lang="en-US" dirty="0"/>
              <a:t>INTERFACE</a:t>
            </a:r>
          </a:p>
          <a:p>
            <a:pPr marL="13716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(5 </a:t>
            </a:r>
            <a:r>
              <a:rPr lang="en-US" dirty="0"/>
              <a:t>Judges, expertise in wildlife and tech)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pPr algn="ctr"/>
            <a:r>
              <a:rPr lang="en-GB" dirty="0"/>
              <a:t>Submission Rules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412776"/>
            <a:ext cx="8229600" cy="4639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80060" indent="-342900">
              <a:buFont typeface="Arial" panose="020B0604020202020204" pitchFamily="34" charset="0"/>
              <a:buChar char="•"/>
            </a:pPr>
            <a:r>
              <a:rPr lang="en-US" sz="2000" dirty="0"/>
              <a:t>O</a:t>
            </a:r>
            <a:r>
              <a:rPr lang="en-US" sz="2000" dirty="0" smtClean="0"/>
              <a:t>riginal </a:t>
            </a:r>
            <a:r>
              <a:rPr lang="en-US" sz="2000" dirty="0"/>
              <a:t>work of the entrants 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ust </a:t>
            </a:r>
            <a:r>
              <a:rPr lang="en-US" sz="2000" dirty="0"/>
              <a:t>not contain any advertisement or solicitation;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ust </a:t>
            </a:r>
            <a:r>
              <a:rPr lang="en-US" sz="2000" dirty="0"/>
              <a:t>not contain anything that is or may be construed as inappropriate or  protected by copyright, trademark or other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ust </a:t>
            </a:r>
            <a:r>
              <a:rPr lang="en-US" sz="2000" dirty="0"/>
              <a:t>not contain any material that would </a:t>
            </a:r>
            <a:br>
              <a:rPr lang="en-US" sz="2000" dirty="0"/>
            </a:br>
            <a:r>
              <a:rPr lang="en-US" sz="2000" dirty="0"/>
              <a:t>give rise to criminal or civil </a:t>
            </a:r>
            <a:r>
              <a:rPr lang="en-US" sz="2000" dirty="0" smtClean="0"/>
              <a:t>liability</a:t>
            </a:r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zoohackathon2017.devpost.com/submissions</a:t>
            </a:r>
            <a:endParaRPr lang="en-US" sz="2000" dirty="0" smtClean="0"/>
          </a:p>
          <a:p>
            <a:pPr marL="137160"/>
            <a:endParaRPr lang="en-US" sz="2000" dirty="0" smtClean="0"/>
          </a:p>
          <a:p>
            <a:pPr marL="48006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Before 2 PM, </a:t>
            </a:r>
            <a:r>
              <a:rPr lang="en-US" sz="2000" smtClean="0"/>
              <a:t>Sunday October 8.</a:t>
            </a:r>
          </a:p>
          <a:p>
            <a:pPr marL="137160"/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137160"/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73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" y="0"/>
            <a:ext cx="457140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35696" y="548680"/>
            <a:ext cx="6048672" cy="5544616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171863"/>
            <a:ext cx="5616624" cy="1287016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TEAMS: 4</a:t>
            </a:r>
            <a:r>
              <a:rPr lang="en-US" sz="2400" dirty="0" smtClean="0"/>
              <a:t> PEOPLE MINIMUM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TEAM REGISTRATION: BY SAT 10AM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DON’T FORGET A GREAT TEAM NAME!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6" name="Footer Placeholder 2"/>
          <p:cNvSpPr txBox="1">
            <a:spLocks noGrp="1"/>
          </p:cNvSpPr>
          <p:nvPr>
            <p:ph type="ftr" sz="quarter" idx="11"/>
          </p:nvPr>
        </p:nvSpPr>
        <p:spPr>
          <a:xfrm>
            <a:off x="1964432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chemeClr val="bg1"/>
                </a:solidFill>
              </a:rPr>
              <a:t>@</a:t>
            </a:r>
            <a:r>
              <a:rPr lang="en-GB" sz="1800" dirty="0" err="1" smtClean="0">
                <a:solidFill>
                  <a:schemeClr val="bg1"/>
                </a:solidFill>
              </a:rPr>
              <a:t>USAinUK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196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Hackathon Rules Mahvash Siddiqui</vt:lpstr>
      <vt:lpstr>5X CHALLENGE  STATEMENTS  GLOBAL AND LOCAL PRIZES   48 HOURS – PRESENTATIONS 2 PM SUN  Final Submission at 13:59 (UK time), October 8th.  Register!!! (https://zoohackathon2017.devpost.com) </vt:lpstr>
      <vt:lpstr>Presentation Guidelines</vt:lpstr>
      <vt:lpstr>Presentations should include: </vt:lpstr>
      <vt:lpstr>Coding Guidelines</vt:lpstr>
      <vt:lpstr>Judging Criteria</vt:lpstr>
      <vt:lpstr>Submission Rules</vt:lpstr>
      <vt:lpstr>  TEAMS: 4 PEOPLE MINIMUM  TEAM REGISTRATION: BY SAT 10AM  DON’T FORGET A GREAT TEAM NAME!</vt:lpstr>
    </vt:vector>
  </TitlesOfParts>
  <Company>ZSL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Hackathon Rules Mahvash Siddiqui</dc:title>
  <dc:creator>Kate Moses</dc:creator>
  <cp:lastModifiedBy>SiddiquiM</cp:lastModifiedBy>
  <cp:revision>7</cp:revision>
  <dcterms:created xsi:type="dcterms:W3CDTF">2017-10-05T16:28:37Z</dcterms:created>
  <dcterms:modified xsi:type="dcterms:W3CDTF">2017-10-05T20:46:56Z</dcterms:modified>
</cp:coreProperties>
</file>